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0691813" cy="7559675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0" autoAdjust="0"/>
    <p:restoredTop sz="94660"/>
  </p:normalViewPr>
  <p:slideViewPr>
    <p:cSldViewPr snapToGrid="0">
      <p:cViewPr>
        <p:scale>
          <a:sx n="50" d="100"/>
          <a:sy n="50" d="100"/>
        </p:scale>
        <p:origin x="1404" y="3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5E7C7-66D8-4153-8C5F-D42392554AAC}" type="datetimeFigureOut">
              <a:rPr lang="fr-BE" smtClean="0"/>
              <a:t>06-09-21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5C2E9-EC65-4BE6-BA05-667BBA1060F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496839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5E7C7-66D8-4153-8C5F-D42392554AAC}" type="datetimeFigureOut">
              <a:rPr lang="fr-BE" smtClean="0"/>
              <a:t>06-09-21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5C2E9-EC65-4BE6-BA05-667BBA1060F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88245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5E7C7-66D8-4153-8C5F-D42392554AAC}" type="datetimeFigureOut">
              <a:rPr lang="fr-BE" smtClean="0"/>
              <a:t>06-09-21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5C2E9-EC65-4BE6-BA05-667BBA1060F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3857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5E7C7-66D8-4153-8C5F-D42392554AAC}" type="datetimeFigureOut">
              <a:rPr lang="fr-BE" smtClean="0"/>
              <a:t>06-09-21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5C2E9-EC65-4BE6-BA05-667BBA1060F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818654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5E7C7-66D8-4153-8C5F-D42392554AAC}" type="datetimeFigureOut">
              <a:rPr lang="fr-BE" smtClean="0"/>
              <a:t>06-09-21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5C2E9-EC65-4BE6-BA05-667BBA1060F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1208351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5E7C7-66D8-4153-8C5F-D42392554AAC}" type="datetimeFigureOut">
              <a:rPr lang="fr-BE" smtClean="0"/>
              <a:t>06-09-21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5C2E9-EC65-4BE6-BA05-667BBA1060F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196262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5E7C7-66D8-4153-8C5F-D42392554AAC}" type="datetimeFigureOut">
              <a:rPr lang="fr-BE" smtClean="0"/>
              <a:t>06-09-21</a:t>
            </a:fld>
            <a:endParaRPr lang="fr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5C2E9-EC65-4BE6-BA05-667BBA1060F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915431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5E7C7-66D8-4153-8C5F-D42392554AAC}" type="datetimeFigureOut">
              <a:rPr lang="fr-BE" smtClean="0"/>
              <a:t>06-09-21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5C2E9-EC65-4BE6-BA05-667BBA1060F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11144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5E7C7-66D8-4153-8C5F-D42392554AAC}" type="datetimeFigureOut">
              <a:rPr lang="fr-BE" smtClean="0"/>
              <a:t>06-09-21</a:t>
            </a:fld>
            <a:endParaRPr lang="fr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5C2E9-EC65-4BE6-BA05-667BBA1060F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46423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5E7C7-66D8-4153-8C5F-D42392554AAC}" type="datetimeFigureOut">
              <a:rPr lang="fr-BE" smtClean="0"/>
              <a:t>06-09-21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5C2E9-EC65-4BE6-BA05-667BBA1060F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249815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5E7C7-66D8-4153-8C5F-D42392554AAC}" type="datetimeFigureOut">
              <a:rPr lang="fr-BE" smtClean="0"/>
              <a:t>06-09-21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5C2E9-EC65-4BE6-BA05-667BBA1060F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49776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55E7C7-66D8-4153-8C5F-D42392554AAC}" type="datetimeFigureOut">
              <a:rPr lang="fr-BE" smtClean="0"/>
              <a:t>06-09-21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25C2E9-EC65-4BE6-BA05-667BBA1060F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361416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393993" y="2300778"/>
            <a:ext cx="553350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6000" dirty="0">
                <a:latin typeface="KG Hard Candy Striped" panose="02000506000000020004" pitchFamily="50" charset="0"/>
              </a:rPr>
              <a:t>n</a:t>
            </a:r>
            <a:r>
              <a:rPr lang="fr-BE" sz="6000" dirty="0" smtClean="0">
                <a:latin typeface="KG Hard Candy Striped" panose="02000506000000020004" pitchFamily="50" charset="0"/>
              </a:rPr>
              <a:t>otre classe est une </a:t>
            </a:r>
            <a:endParaRPr lang="fr-BE" sz="6000" dirty="0">
              <a:latin typeface="KG Hard Candy Striped" panose="02000506000000020004" pitchFamily="50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2405362" y="2702717"/>
            <a:ext cx="6748963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15000" dirty="0" smtClean="0">
                <a:latin typeface="Tubular Hollow" pitchFamily="2" charset="0"/>
              </a:rPr>
              <a:t>FAMILLE</a:t>
            </a:r>
            <a:endParaRPr lang="fr-BE" sz="15000" dirty="0">
              <a:latin typeface="Tubular Hollow" pitchFamily="2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5223291" y="1095748"/>
            <a:ext cx="3608680" cy="12464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7500" dirty="0" smtClean="0">
                <a:latin typeface="Tubular Hollow" pitchFamily="2" charset="0"/>
              </a:rPr>
              <a:t>Romane</a:t>
            </a:r>
            <a:endParaRPr lang="fr-BE" sz="7500" dirty="0">
              <a:latin typeface="Tubular Hollow" pitchFamily="2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555538" y="48179"/>
            <a:ext cx="3651962" cy="12464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7500" dirty="0" smtClean="0">
                <a:latin typeface="Tubular Hollow" pitchFamily="2" charset="0"/>
              </a:rPr>
              <a:t>Baptiste</a:t>
            </a:r>
            <a:endParaRPr lang="fr-BE" sz="7500" dirty="0">
              <a:latin typeface="Tubular Hollow" pitchFamily="2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5814356" y="5419019"/>
            <a:ext cx="2712602" cy="12464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7500" dirty="0" err="1" smtClean="0">
                <a:latin typeface="Tubular Hollow" pitchFamily="2" charset="0"/>
              </a:rPr>
              <a:t>Timéeo</a:t>
            </a:r>
            <a:endParaRPr lang="fr-BE" sz="7500" dirty="0">
              <a:latin typeface="Tubular Hollow" pitchFamily="2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7133633" y="2019360"/>
            <a:ext cx="2165978" cy="12464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7500" dirty="0" smtClean="0">
                <a:latin typeface="Tubular Hollow" pitchFamily="2" charset="0"/>
              </a:rPr>
              <a:t>Luna</a:t>
            </a:r>
            <a:endParaRPr lang="fr-BE" sz="7500" dirty="0">
              <a:latin typeface="Tubular Hollow" pitchFamily="2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1504685" y="1164617"/>
            <a:ext cx="2685351" cy="12464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7500" dirty="0" err="1" smtClean="0">
                <a:latin typeface="Tubular Hollow" pitchFamily="2" charset="0"/>
              </a:rPr>
              <a:t>Noam</a:t>
            </a:r>
            <a:endParaRPr lang="fr-BE" sz="7500" dirty="0">
              <a:latin typeface="Tubular Hollow" pitchFamily="2" charset="0"/>
            </a:endParaRPr>
          </a:p>
        </p:txBody>
      </p:sp>
      <p:sp>
        <p:nvSpPr>
          <p:cNvPr id="11" name="ZoneTexte 10"/>
          <p:cNvSpPr txBox="1"/>
          <p:nvPr/>
        </p:nvSpPr>
        <p:spPr>
          <a:xfrm rot="16200000">
            <a:off x="-217596" y="1652557"/>
            <a:ext cx="2132315" cy="12464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7500" dirty="0" smtClean="0">
                <a:latin typeface="Tubular Hollow" pitchFamily="2" charset="0"/>
              </a:rPr>
              <a:t>Eline</a:t>
            </a:r>
            <a:endParaRPr lang="fr-BE" sz="7500" dirty="0">
              <a:latin typeface="Tubular Hollow" pitchFamily="2" charset="0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5583126" y="84187"/>
            <a:ext cx="3340979" cy="12464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7500" dirty="0" smtClean="0">
                <a:latin typeface="Tubular Hollow" pitchFamily="2" charset="0"/>
              </a:rPr>
              <a:t>Vincent</a:t>
            </a:r>
            <a:endParaRPr lang="fr-BE" sz="7500" dirty="0">
              <a:latin typeface="Tubular Hollow" pitchFamily="2" charset="0"/>
            </a:endParaRPr>
          </a:p>
        </p:txBody>
      </p:sp>
      <p:sp>
        <p:nvSpPr>
          <p:cNvPr id="13" name="ZoneTexte 12"/>
          <p:cNvSpPr txBox="1"/>
          <p:nvPr/>
        </p:nvSpPr>
        <p:spPr>
          <a:xfrm rot="16200000">
            <a:off x="3439125" y="710629"/>
            <a:ext cx="2398413" cy="12464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7500" dirty="0" smtClean="0">
                <a:latin typeface="Tubular Hollow" pitchFamily="2" charset="0"/>
              </a:rPr>
              <a:t>Hugo</a:t>
            </a:r>
            <a:endParaRPr lang="fr-BE" sz="7500" dirty="0">
              <a:latin typeface="Tubular Hollow" pitchFamily="2" charset="0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8216622" y="6102707"/>
            <a:ext cx="2557110" cy="12464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7500" dirty="0" smtClean="0">
                <a:latin typeface="Tubular Hollow" pitchFamily="2" charset="0"/>
              </a:rPr>
              <a:t>Ethan</a:t>
            </a:r>
            <a:endParaRPr lang="fr-BE" sz="7500" dirty="0">
              <a:latin typeface="Tubular Hollow" pitchFamily="2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175683" y="6186747"/>
            <a:ext cx="3217547" cy="12464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7500" dirty="0" smtClean="0">
                <a:latin typeface="Tubular Hollow" pitchFamily="2" charset="0"/>
              </a:rPr>
              <a:t>Sydney</a:t>
            </a:r>
            <a:endParaRPr lang="fr-BE" sz="7500" dirty="0">
              <a:latin typeface="Tubular Hollow" pitchFamily="2" charset="0"/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6101263" y="4530314"/>
            <a:ext cx="2970685" cy="12464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7500" dirty="0" smtClean="0">
                <a:latin typeface="Tubular Hollow" pitchFamily="2" charset="0"/>
              </a:rPr>
              <a:t>Maelle</a:t>
            </a:r>
            <a:endParaRPr lang="fr-BE" sz="7500" dirty="0">
              <a:latin typeface="Tubular Hollow" pitchFamily="2" charset="0"/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5953946" y="6307723"/>
            <a:ext cx="2274982" cy="12464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7500" dirty="0" smtClean="0">
                <a:latin typeface="Tubular Hollow" pitchFamily="2" charset="0"/>
              </a:rPr>
              <a:t>Louis</a:t>
            </a:r>
            <a:endParaRPr lang="fr-BE" sz="7500" dirty="0">
              <a:latin typeface="Tubular Hollow" pitchFamily="2" charset="0"/>
            </a:endParaRPr>
          </a:p>
        </p:txBody>
      </p:sp>
      <p:sp>
        <p:nvSpPr>
          <p:cNvPr id="18" name="ZoneTexte 17"/>
          <p:cNvSpPr txBox="1"/>
          <p:nvPr/>
        </p:nvSpPr>
        <p:spPr>
          <a:xfrm rot="16200000">
            <a:off x="-596481" y="4339222"/>
            <a:ext cx="3042821" cy="12464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7500" dirty="0" smtClean="0">
                <a:latin typeface="Tubular Hollow" pitchFamily="2" charset="0"/>
              </a:rPr>
              <a:t>Marius</a:t>
            </a:r>
            <a:endParaRPr lang="fr-BE" sz="7500" dirty="0">
              <a:latin typeface="Tubular Hollow" pitchFamily="2" charset="0"/>
            </a:endParaRPr>
          </a:p>
        </p:txBody>
      </p:sp>
      <p:sp>
        <p:nvSpPr>
          <p:cNvPr id="19" name="ZoneTexte 18"/>
          <p:cNvSpPr txBox="1"/>
          <p:nvPr/>
        </p:nvSpPr>
        <p:spPr>
          <a:xfrm rot="5400000">
            <a:off x="542317" y="4148699"/>
            <a:ext cx="2949846" cy="12464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7500" dirty="0" smtClean="0">
                <a:latin typeface="Tubular Hollow" pitchFamily="2" charset="0"/>
              </a:rPr>
              <a:t>Duccio</a:t>
            </a:r>
            <a:endParaRPr lang="fr-BE" sz="7500" dirty="0">
              <a:latin typeface="Tubular Hollow" pitchFamily="2" charset="0"/>
            </a:endParaRPr>
          </a:p>
        </p:txBody>
      </p:sp>
      <p:sp>
        <p:nvSpPr>
          <p:cNvPr id="20" name="ZoneTexte 19"/>
          <p:cNvSpPr txBox="1"/>
          <p:nvPr/>
        </p:nvSpPr>
        <p:spPr>
          <a:xfrm rot="5400000">
            <a:off x="4134065" y="5422751"/>
            <a:ext cx="2820003" cy="12464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7500" dirty="0" err="1" smtClean="0">
                <a:latin typeface="Tubular Hollow" pitchFamily="2" charset="0"/>
              </a:rPr>
              <a:t>Kendji</a:t>
            </a:r>
            <a:endParaRPr lang="fr-BE" sz="7500" dirty="0">
              <a:latin typeface="Tubular Hollow" pitchFamily="2" charset="0"/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2468674" y="4495633"/>
            <a:ext cx="2629246" cy="12464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7500" dirty="0" smtClean="0">
                <a:latin typeface="Tubular Hollow" pitchFamily="2" charset="0"/>
              </a:rPr>
              <a:t>Julian</a:t>
            </a:r>
            <a:endParaRPr lang="fr-BE" sz="7500" dirty="0">
              <a:latin typeface="Tubular Hollow" pitchFamily="2" charset="0"/>
            </a:endParaRPr>
          </a:p>
        </p:txBody>
      </p:sp>
      <p:sp>
        <p:nvSpPr>
          <p:cNvPr id="22" name="ZoneTexte 21"/>
          <p:cNvSpPr txBox="1"/>
          <p:nvPr/>
        </p:nvSpPr>
        <p:spPr>
          <a:xfrm>
            <a:off x="2370886" y="5450058"/>
            <a:ext cx="2723823" cy="12464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7500" dirty="0" smtClean="0">
                <a:latin typeface="Tubular Hollow" pitchFamily="2" charset="0"/>
              </a:rPr>
              <a:t>Albert</a:t>
            </a:r>
            <a:endParaRPr lang="fr-BE" sz="7500" dirty="0">
              <a:latin typeface="Tubular Hollow" pitchFamily="2" charset="0"/>
            </a:endParaRPr>
          </a:p>
        </p:txBody>
      </p:sp>
      <p:sp>
        <p:nvSpPr>
          <p:cNvPr id="23" name="ZoneTexte 22"/>
          <p:cNvSpPr txBox="1"/>
          <p:nvPr/>
        </p:nvSpPr>
        <p:spPr>
          <a:xfrm rot="5400000">
            <a:off x="8037574" y="1245265"/>
            <a:ext cx="3523722" cy="12464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7500" dirty="0" err="1" smtClean="0">
                <a:latin typeface="Tubular Hollow" pitchFamily="2" charset="0"/>
              </a:rPr>
              <a:t>Solanne</a:t>
            </a:r>
            <a:endParaRPr lang="fr-BE" sz="7500" dirty="0">
              <a:latin typeface="Tubular Hollow" pitchFamily="2" charset="0"/>
            </a:endParaRPr>
          </a:p>
        </p:txBody>
      </p:sp>
      <p:sp>
        <p:nvSpPr>
          <p:cNvPr id="24" name="ZoneTexte 23"/>
          <p:cNvSpPr txBox="1"/>
          <p:nvPr/>
        </p:nvSpPr>
        <p:spPr>
          <a:xfrm rot="5400000">
            <a:off x="8538859" y="4226901"/>
            <a:ext cx="2654894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5000" dirty="0" smtClean="0">
                <a:latin typeface="Tubular Hollow" pitchFamily="2" charset="0"/>
              </a:rPr>
              <a:t>Madame</a:t>
            </a:r>
            <a:br>
              <a:rPr lang="fr-BE" sz="5000" dirty="0" smtClean="0">
                <a:latin typeface="Tubular Hollow" pitchFamily="2" charset="0"/>
              </a:rPr>
            </a:br>
            <a:r>
              <a:rPr lang="fr-BE" sz="5000" dirty="0" smtClean="0">
                <a:latin typeface="Tubular Hollow" pitchFamily="2" charset="0"/>
              </a:rPr>
              <a:t>Annelise</a:t>
            </a:r>
            <a:endParaRPr lang="fr-BE" sz="5000" dirty="0">
              <a:latin typeface="Tubular Hollow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488164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24</Words>
  <Application>Microsoft Office PowerPoint</Application>
  <PresentationFormat>Personnalisé</PresentationFormat>
  <Paragraphs>21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KG Hard Candy Striped</vt:lpstr>
      <vt:lpstr>Tubular Hollow</vt:lpstr>
      <vt:lpstr>Thème Office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Compte Microsoft</dc:creator>
  <cp:lastModifiedBy>Compte Microsoft</cp:lastModifiedBy>
  <cp:revision>2</cp:revision>
  <dcterms:created xsi:type="dcterms:W3CDTF">2021-09-06T14:33:00Z</dcterms:created>
  <dcterms:modified xsi:type="dcterms:W3CDTF">2021-09-06T14:45:16Z</dcterms:modified>
</cp:coreProperties>
</file>